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EE682C71-DFA3-4A10-B0AA-AC59F14FD66D}" type="datetimeFigureOut">
              <a:rPr lang="en-US" smtClean="0"/>
              <a:t>3/28/2020</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748D9386-9FB4-4C08-8021-EA6936A4C7C8}"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E682C71-DFA3-4A10-B0AA-AC59F14FD66D}" type="datetimeFigureOut">
              <a:rPr lang="en-US" smtClean="0"/>
              <a:t>3/28/2020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8D9386-9FB4-4C08-8021-EA6936A4C7C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EE682C71-DFA3-4A10-B0AA-AC59F14FD66D}" type="datetimeFigureOut">
              <a:rPr lang="en-US" smtClean="0"/>
              <a:t>3/28/2020</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748D9386-9FB4-4C08-8021-EA6936A4C7C8}"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EE682C71-DFA3-4A10-B0AA-AC59F14FD66D}" type="datetimeFigureOut">
              <a:rPr lang="en-US" smtClean="0"/>
              <a:t>3/28/2020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748D9386-9FB4-4C08-8021-EA6936A4C7C8}" type="slidenum">
              <a:rPr lang="en-US" smtClean="0"/>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EE682C71-DFA3-4A10-B0AA-AC59F14FD66D}" type="datetimeFigureOut">
              <a:rPr lang="en-US" smtClean="0"/>
              <a:t>3/28/2020</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748D9386-9FB4-4C08-8021-EA6936A4C7C8}" type="slidenum">
              <a:rPr lang="en-US" smtClean="0"/>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EE682C71-DFA3-4A10-B0AA-AC59F14FD66D}" type="datetimeFigureOut">
              <a:rPr lang="en-US" smtClean="0"/>
              <a:t>3/28/2020</a:t>
            </a:fld>
            <a:endParaRPr lang="en-US"/>
          </a:p>
        </p:txBody>
      </p:sp>
      <p:sp>
        <p:nvSpPr>
          <p:cNvPr id="10" name="Slide Number Placeholder 9"/>
          <p:cNvSpPr>
            <a:spLocks noGrp="1"/>
          </p:cNvSpPr>
          <p:nvPr>
            <p:ph type="sldNum" sz="quarter" idx="16"/>
          </p:nvPr>
        </p:nvSpPr>
        <p:spPr/>
        <p:txBody>
          <a:bodyPr rtlCol="0"/>
          <a:lstStyle/>
          <a:p>
            <a:fld id="{748D9386-9FB4-4C08-8021-EA6936A4C7C8}" type="slidenum">
              <a:rPr lang="en-US" smtClean="0"/>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EE682C71-DFA3-4A10-B0AA-AC59F14FD66D}" type="datetimeFigureOut">
              <a:rPr lang="en-US" smtClean="0"/>
              <a:t>3/28/2020</a:t>
            </a:fld>
            <a:endParaRPr lang="en-US"/>
          </a:p>
        </p:txBody>
      </p:sp>
      <p:sp>
        <p:nvSpPr>
          <p:cNvPr id="12" name="Slide Number Placeholder 11"/>
          <p:cNvSpPr>
            <a:spLocks noGrp="1"/>
          </p:cNvSpPr>
          <p:nvPr>
            <p:ph type="sldNum" sz="quarter" idx="16"/>
          </p:nvPr>
        </p:nvSpPr>
        <p:spPr/>
        <p:txBody>
          <a:bodyPr rtlCol="0"/>
          <a:lstStyle/>
          <a:p>
            <a:fld id="{748D9386-9FB4-4C08-8021-EA6936A4C7C8}" type="slidenum">
              <a:rPr lang="en-US" smtClean="0"/>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E682C71-DFA3-4A10-B0AA-AC59F14FD66D}" type="datetimeFigureOut">
              <a:rPr lang="en-US" smtClean="0"/>
              <a:t>3/28/2020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748D9386-9FB4-4C08-8021-EA6936A4C7C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682C71-DFA3-4A10-B0AA-AC59F14FD66D}" type="datetimeFigureOut">
              <a:rPr lang="en-US" smtClean="0"/>
              <a:t>3/28/2020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748D9386-9FB4-4C08-8021-EA6936A4C7C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EE682C71-DFA3-4A10-B0AA-AC59F14FD66D}" type="datetimeFigureOut">
              <a:rPr lang="en-US" smtClean="0"/>
              <a:t>3/28/2020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748D9386-9FB4-4C08-8021-EA6936A4C7C8}" type="slidenum">
              <a:rPr lang="en-US" smtClean="0"/>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EE682C71-DFA3-4A10-B0AA-AC59F14FD66D}" type="datetimeFigureOut">
              <a:rPr lang="en-US" smtClean="0"/>
              <a:t>3/28/2020</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748D9386-9FB4-4C08-8021-EA6936A4C7C8}" type="slidenum">
              <a:rPr lang="en-US" smtClean="0"/>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EE682C71-DFA3-4A10-B0AA-AC59F14FD66D}" type="datetimeFigureOut">
              <a:rPr lang="en-US" smtClean="0"/>
              <a:t>3/28/2020</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748D9386-9FB4-4C08-8021-EA6936A4C7C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sr-Latn-RS" dirty="0" smtClean="0"/>
              <a:t>DESCRIBING A SCENE</a:t>
            </a:r>
            <a:endParaRPr lang="en-US" dirty="0"/>
          </a:p>
        </p:txBody>
      </p:sp>
      <p:sp>
        <p:nvSpPr>
          <p:cNvPr id="3" name="Subtitle 2"/>
          <p:cNvSpPr>
            <a:spLocks noGrp="1"/>
          </p:cNvSpPr>
          <p:nvPr>
            <p:ph type="subTitle" idx="1"/>
          </p:nvPr>
        </p:nvSpPr>
        <p:spPr/>
        <p:txBody>
          <a:bodyPr>
            <a:normAutofit fontScale="77500" lnSpcReduction="20000"/>
          </a:bodyPr>
          <a:lstStyle/>
          <a:p>
            <a:r>
              <a:rPr lang="sr-Latn-RS" dirty="0" smtClean="0"/>
              <a:t>There is someone/something + ing</a:t>
            </a:r>
          </a:p>
          <a:p>
            <a:r>
              <a:rPr lang="sr-Latn-RS" dirty="0" smtClean="0"/>
              <a:t>I can see/hear someone/something + ing</a:t>
            </a:r>
            <a:endParaRPr lang="en-US" dirty="0"/>
          </a:p>
        </p:txBody>
      </p:sp>
    </p:spTree>
    <p:extLst>
      <p:ext uri="{BB962C8B-B14F-4D97-AF65-F5344CB8AC3E}">
        <p14:creationId xmlns:p14="http://schemas.microsoft.com/office/powerpoint/2010/main" val="929853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Latn-RS" dirty="0" smtClean="0"/>
              <a:t>DESCRIBING A SCENE (opisivanje događaja kom prisustvujemo)</a:t>
            </a:r>
            <a:endParaRPr lang="en-US" dirty="0"/>
          </a:p>
        </p:txBody>
      </p:sp>
      <p:sp>
        <p:nvSpPr>
          <p:cNvPr id="3" name="Content Placeholder 2"/>
          <p:cNvSpPr>
            <a:spLocks noGrp="1"/>
          </p:cNvSpPr>
          <p:nvPr>
            <p:ph sz="quarter" idx="1"/>
          </p:nvPr>
        </p:nvSpPr>
        <p:spPr/>
        <p:txBody>
          <a:bodyPr/>
          <a:lstStyle/>
          <a:p>
            <a:r>
              <a:rPr lang="sr-Latn-RS" dirty="0" smtClean="0"/>
              <a:t>Kao što smo već rekli, opisivanje scene/događaja kom prisustvujemo ili smo prisustvovali u prošlosti, može da se izrazi na više načina. Mi ćemo se za sada fokusirati na upotrebu sledećih konstrukcija:</a:t>
            </a:r>
          </a:p>
          <a:p>
            <a:endParaRPr lang="sr-Latn-RS" dirty="0"/>
          </a:p>
          <a:p>
            <a:r>
              <a:rPr lang="sr-Latn-RS" dirty="0" smtClean="0"/>
              <a:t>There is someone/something + ing</a:t>
            </a:r>
          </a:p>
          <a:p>
            <a:r>
              <a:rPr lang="sr-Latn-RS" dirty="0" smtClean="0"/>
              <a:t>I can see/hear someone/something + ing</a:t>
            </a:r>
          </a:p>
          <a:p>
            <a:pPr marL="0" indent="0">
              <a:buNone/>
            </a:pPr>
            <a:endParaRPr lang="en-US" dirty="0"/>
          </a:p>
        </p:txBody>
      </p:sp>
    </p:spTree>
    <p:extLst>
      <p:ext uri="{BB962C8B-B14F-4D97-AF65-F5344CB8AC3E}">
        <p14:creationId xmlns:p14="http://schemas.microsoft.com/office/powerpoint/2010/main" val="41316986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DESCRIBING A SCENE</a:t>
            </a:r>
            <a:endParaRPr lang="en-US" dirty="0"/>
          </a:p>
        </p:txBody>
      </p:sp>
      <p:pic>
        <p:nvPicPr>
          <p:cNvPr id="4" name="Content Placeholder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609600" y="1676399"/>
            <a:ext cx="4114800" cy="4951477"/>
          </a:xfrm>
        </p:spPr>
      </p:pic>
      <p:sp>
        <p:nvSpPr>
          <p:cNvPr id="5" name="TextBox 4"/>
          <p:cNvSpPr txBox="1"/>
          <p:nvPr/>
        </p:nvSpPr>
        <p:spPr>
          <a:xfrm>
            <a:off x="5105400" y="1905000"/>
            <a:ext cx="3276600" cy="4401205"/>
          </a:xfrm>
          <a:prstGeom prst="rect">
            <a:avLst/>
          </a:prstGeom>
          <a:noFill/>
        </p:spPr>
        <p:txBody>
          <a:bodyPr wrap="square" rtlCol="0">
            <a:spAutoFit/>
          </a:bodyPr>
          <a:lstStyle/>
          <a:p>
            <a:pPr marL="342900" indent="-342900">
              <a:buFont typeface="Arial" pitchFamily="34" charset="0"/>
              <a:buChar char="•"/>
            </a:pPr>
            <a:r>
              <a:rPr lang="sr-Latn-RS" sz="2000" dirty="0" smtClean="0"/>
              <a:t>Šta sve možemo da vidimo na ovoj slici? </a:t>
            </a:r>
          </a:p>
          <a:p>
            <a:pPr marL="342900" indent="-342900">
              <a:buFont typeface="Arial" pitchFamily="34" charset="0"/>
              <a:buChar char="•"/>
            </a:pPr>
            <a:r>
              <a:rPr lang="sr-Latn-RS" sz="2000" dirty="0" smtClean="0"/>
              <a:t>Pre svega, moramo se podsetiti upotrebe THERE IS/ARE za opisivanje neke slike/scene</a:t>
            </a:r>
            <a:r>
              <a:rPr lang="en-US" sz="2000" dirty="0" smtClean="0"/>
              <a:t>/</a:t>
            </a:r>
            <a:r>
              <a:rPr lang="en-US" sz="2000" dirty="0" err="1" smtClean="0"/>
              <a:t>prizora</a:t>
            </a:r>
            <a:r>
              <a:rPr lang="sr-Latn-RS" sz="2000" dirty="0" smtClean="0"/>
              <a:t>...</a:t>
            </a:r>
          </a:p>
          <a:p>
            <a:pPr marL="342900" indent="-342900">
              <a:buFont typeface="Arial" pitchFamily="34" charset="0"/>
              <a:buChar char="•"/>
            </a:pPr>
            <a:r>
              <a:rPr lang="sr-Latn-RS" sz="2000" dirty="0" smtClean="0"/>
              <a:t>Na primer, ako želimo da kažemo da se na slici nalazi jedan braon pas, to ćemo reći </a:t>
            </a:r>
            <a:r>
              <a:rPr lang="sr-Latn-RS" sz="2000" i="1" u="sng" dirty="0" smtClean="0"/>
              <a:t>There is one brown dog</a:t>
            </a:r>
            <a:r>
              <a:rPr lang="sr-Latn-RS" sz="2000" i="1" dirty="0" smtClean="0"/>
              <a:t>. </a:t>
            </a:r>
          </a:p>
          <a:p>
            <a:pPr marL="342900" indent="-342900">
              <a:buFont typeface="Arial" pitchFamily="34" charset="0"/>
              <a:buChar char="•"/>
            </a:pPr>
            <a:r>
              <a:rPr lang="sr-Latn-RS" sz="2000" dirty="0" smtClean="0"/>
              <a:t>Međutim, šta ako želimo da kažemo i šta taj braon pas radi?</a:t>
            </a:r>
            <a:endParaRPr lang="en-US" sz="2000" dirty="0"/>
          </a:p>
        </p:txBody>
      </p:sp>
    </p:spTree>
    <p:extLst>
      <p:ext uri="{BB962C8B-B14F-4D97-AF65-F5344CB8AC3E}">
        <p14:creationId xmlns:p14="http://schemas.microsoft.com/office/powerpoint/2010/main" val="20778425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DESCRIBING A SCENE</a:t>
            </a:r>
            <a:endParaRPr lang="en-US" dirty="0"/>
          </a:p>
        </p:txBody>
      </p:sp>
      <p:sp>
        <p:nvSpPr>
          <p:cNvPr id="3" name="Content Placeholder 2"/>
          <p:cNvSpPr>
            <a:spLocks noGrp="1"/>
          </p:cNvSpPr>
          <p:nvPr>
            <p:ph sz="quarter" idx="1"/>
          </p:nvPr>
        </p:nvSpPr>
        <p:spPr/>
        <p:txBody>
          <a:bodyPr>
            <a:normAutofit/>
          </a:bodyPr>
          <a:lstStyle/>
          <a:p>
            <a:r>
              <a:rPr lang="sr-Latn-RS" dirty="0" smtClean="0"/>
              <a:t>There is one brown dog. It is walking on the grass. </a:t>
            </a:r>
          </a:p>
          <a:p>
            <a:r>
              <a:rPr lang="sr-Latn-RS" dirty="0" smtClean="0"/>
              <a:t>There is one brown dog walking on the grass. </a:t>
            </a:r>
          </a:p>
          <a:p>
            <a:pPr marL="0" indent="0">
              <a:buNone/>
            </a:pPr>
            <a:endParaRPr lang="sr-Latn-RS" dirty="0" smtClean="0"/>
          </a:p>
          <a:p>
            <a:pPr marL="0" indent="0">
              <a:buNone/>
            </a:pPr>
            <a:r>
              <a:rPr lang="sr-Latn-RS" sz="2600" dirty="0" smtClean="0"/>
              <a:t>Dakle, spojili smo dve rečenice u jednu, a glagol u ING obliku iz druge rečenice smo iskoristili kako bismo objasnili koju radnju vrši subjekat (pas). </a:t>
            </a:r>
          </a:p>
          <a:p>
            <a:pPr marL="0" indent="0">
              <a:buNone/>
            </a:pPr>
            <a:r>
              <a:rPr lang="sr-Latn-RS" sz="2600" dirty="0" smtClean="0"/>
              <a:t>Note: nemojte mešati ovo sa odnosnim rečenicama koje smo nedavno radili, iako je princip građenja sličan!</a:t>
            </a:r>
          </a:p>
        </p:txBody>
      </p:sp>
    </p:spTree>
    <p:extLst>
      <p:ext uri="{BB962C8B-B14F-4D97-AF65-F5344CB8AC3E}">
        <p14:creationId xmlns:p14="http://schemas.microsoft.com/office/powerpoint/2010/main" val="11889578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DESCRIBING A SCENE</a:t>
            </a:r>
            <a:endParaRPr lang="en-US" dirty="0"/>
          </a:p>
        </p:txBody>
      </p:sp>
      <p:sp>
        <p:nvSpPr>
          <p:cNvPr id="3" name="Content Placeholder 2"/>
          <p:cNvSpPr>
            <a:spLocks noGrp="1"/>
          </p:cNvSpPr>
          <p:nvPr>
            <p:ph sz="quarter" idx="1"/>
          </p:nvPr>
        </p:nvSpPr>
        <p:spPr/>
        <p:txBody>
          <a:bodyPr/>
          <a:lstStyle/>
          <a:p>
            <a:r>
              <a:rPr lang="sr-Latn-RS" dirty="0" smtClean="0"/>
              <a:t>Go back to the picture on the third slide and make a few more sentences about the people in it. </a:t>
            </a:r>
            <a:r>
              <a:rPr lang="sr-Latn-RS" sz="2000" dirty="0" smtClean="0"/>
              <a:t>(Vrati se na treći slajd i reci još nekoliko rečenica o ljudima ili predmetima na slici.)</a:t>
            </a:r>
            <a:r>
              <a:rPr lang="sr-Latn-RS" dirty="0" smtClean="0"/>
              <a:t> </a:t>
            </a:r>
          </a:p>
          <a:p>
            <a:pPr marL="0" indent="0">
              <a:buNone/>
            </a:pPr>
            <a:endParaRPr lang="en-US" dirty="0"/>
          </a:p>
        </p:txBody>
      </p:sp>
    </p:spTree>
    <p:extLst>
      <p:ext uri="{BB962C8B-B14F-4D97-AF65-F5344CB8AC3E}">
        <p14:creationId xmlns:p14="http://schemas.microsoft.com/office/powerpoint/2010/main" val="636546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DESCRIBING A SCENE</a:t>
            </a:r>
            <a:endParaRPr lang="en-US" dirty="0"/>
          </a:p>
        </p:txBody>
      </p:sp>
      <p:sp>
        <p:nvSpPr>
          <p:cNvPr id="3" name="Content Placeholder 2"/>
          <p:cNvSpPr>
            <a:spLocks noGrp="1"/>
          </p:cNvSpPr>
          <p:nvPr>
            <p:ph sz="quarter" idx="1"/>
          </p:nvPr>
        </p:nvSpPr>
        <p:spPr/>
        <p:txBody>
          <a:bodyPr>
            <a:normAutofit lnSpcReduction="10000"/>
          </a:bodyPr>
          <a:lstStyle/>
          <a:p>
            <a:r>
              <a:rPr lang="sr-Latn-RS" dirty="0" smtClean="0"/>
              <a:t>Takođe, istu upotrebu ima i konstrukcija:</a:t>
            </a:r>
          </a:p>
          <a:p>
            <a:endParaRPr lang="sr-Latn-RS" dirty="0"/>
          </a:p>
          <a:p>
            <a:pPr marL="0" indent="0">
              <a:buNone/>
            </a:pPr>
            <a:r>
              <a:rPr lang="sr-Latn-RS" i="1" dirty="0" smtClean="0"/>
              <a:t>I can see/hear someone/something + ing</a:t>
            </a:r>
          </a:p>
          <a:p>
            <a:pPr marL="0" indent="0">
              <a:buNone/>
            </a:pPr>
            <a:endParaRPr lang="sr-Latn-RS" i="1" dirty="0"/>
          </a:p>
          <a:p>
            <a:r>
              <a:rPr lang="sr-Latn-RS" dirty="0" smtClean="0"/>
              <a:t>Ponovo ćemo pogledati sliku na trećem slajdu i pokušati da opišemo nešto na njoj, ovaj put koristeći gore navedenu konstrukciju. </a:t>
            </a:r>
          </a:p>
          <a:p>
            <a:pPr marL="0" indent="0">
              <a:buNone/>
            </a:pPr>
            <a:endParaRPr lang="sr-Latn-RS" dirty="0" smtClean="0"/>
          </a:p>
          <a:p>
            <a:pPr marL="0" indent="0">
              <a:buNone/>
            </a:pPr>
            <a:r>
              <a:rPr lang="sr-Latn-RS" i="1" dirty="0" smtClean="0"/>
              <a:t>I can see a man eating an ice cream. </a:t>
            </a:r>
            <a:r>
              <a:rPr lang="sr-Latn-RS" sz="2000" i="1" dirty="0" smtClean="0"/>
              <a:t>(Vidim čoveka kako jede sladoled.)</a:t>
            </a:r>
            <a:endParaRPr lang="sr-Latn-RS" sz="2000" i="1" dirty="0"/>
          </a:p>
          <a:p>
            <a:pPr marL="0" indent="0">
              <a:buNone/>
            </a:pPr>
            <a:endParaRPr lang="en-US" dirty="0"/>
          </a:p>
        </p:txBody>
      </p:sp>
    </p:spTree>
    <p:extLst>
      <p:ext uri="{BB962C8B-B14F-4D97-AF65-F5344CB8AC3E}">
        <p14:creationId xmlns:p14="http://schemas.microsoft.com/office/powerpoint/2010/main" val="28208746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DESCRIBING A SCENE </a:t>
            </a:r>
            <a:endParaRPr lang="en-US" dirty="0"/>
          </a:p>
        </p:txBody>
      </p:sp>
      <p:sp>
        <p:nvSpPr>
          <p:cNvPr id="3" name="Content Placeholder 2"/>
          <p:cNvSpPr>
            <a:spLocks noGrp="1"/>
          </p:cNvSpPr>
          <p:nvPr>
            <p:ph sz="quarter" idx="1"/>
          </p:nvPr>
        </p:nvSpPr>
        <p:spPr/>
        <p:txBody>
          <a:bodyPr/>
          <a:lstStyle/>
          <a:p>
            <a:r>
              <a:rPr lang="sr-Latn-RS" dirty="0" smtClean="0"/>
              <a:t>Imagine that you are in the picture (in the park) with the people you see there. Can you tell us what sounds you can hear? Practise using these phrases for describing a scene. </a:t>
            </a:r>
            <a:r>
              <a:rPr lang="sr-Latn-RS" sz="2400" dirty="0" smtClean="0"/>
              <a:t>(Zamisli da se i ti nalaziš u parku i pokušaj da opišeš šta sve možeš da vidiš i čuješ dok se tu nalaziš.)</a:t>
            </a:r>
          </a:p>
          <a:p>
            <a:endParaRPr lang="sr-Latn-RS" dirty="0" smtClean="0"/>
          </a:p>
          <a:p>
            <a:r>
              <a:rPr lang="sr-Latn-RS" dirty="0" smtClean="0"/>
              <a:t>Imagine you are on a beach. Tell us what you see/hear. </a:t>
            </a:r>
          </a:p>
          <a:p>
            <a:pPr marL="0" indent="0">
              <a:buNone/>
            </a:pPr>
            <a:endParaRPr lang="en-US" dirty="0"/>
          </a:p>
        </p:txBody>
      </p:sp>
    </p:spTree>
    <p:extLst>
      <p:ext uri="{BB962C8B-B14F-4D97-AF65-F5344CB8AC3E}">
        <p14:creationId xmlns:p14="http://schemas.microsoft.com/office/powerpoint/2010/main" val="3508523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sr-Latn-RS" dirty="0" smtClean="0"/>
              <a:t>NO HOMEWORK FOR THIS WEEK. </a:t>
            </a:r>
            <a:r>
              <a:rPr lang="sr-Latn-RS" dirty="0" smtClean="0">
                <a:sym typeface="Wingdings" pitchFamily="2" charset="2"/>
              </a:rPr>
              <a:t></a:t>
            </a:r>
            <a:endParaRPr lang="en-US" dirty="0"/>
          </a:p>
        </p:txBody>
      </p:sp>
    </p:spTree>
    <p:extLst>
      <p:ext uri="{BB962C8B-B14F-4D97-AF65-F5344CB8AC3E}">
        <p14:creationId xmlns:p14="http://schemas.microsoft.com/office/powerpoint/2010/main" val="3262900994"/>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34</TotalTime>
  <Words>393</Words>
  <Application>Microsoft Office PowerPoint</Application>
  <PresentationFormat>On-screen Show (4:3)</PresentationFormat>
  <Paragraphs>34</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Median</vt:lpstr>
      <vt:lpstr>DESCRIBING A SCENE</vt:lpstr>
      <vt:lpstr>DESCRIBING A SCENE (opisivanje događaja kom prisustvujemo)</vt:lpstr>
      <vt:lpstr>DESCRIBING A SCENE</vt:lpstr>
      <vt:lpstr>DESCRIBING A SCENE</vt:lpstr>
      <vt:lpstr>DESCRIBING A SCENE</vt:lpstr>
      <vt:lpstr>DESCRIBING A SCENE</vt:lpstr>
      <vt:lpstr>DESCRIBING A SCENE </vt:lpstr>
      <vt:lpstr>NO HOMEWORK FOR THIS WEEK. </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DESCRIBING A SCENE</dc:title>
  <dc:creator>Aleksandra Bojovic</dc:creator>
  <cp:lastModifiedBy>Aleksandra Bojovic</cp:lastModifiedBy>
  <cp:revision>7</cp:revision>
  <dcterms:created xsi:type="dcterms:W3CDTF">2020-03-27T17:37:38Z</dcterms:created>
  <dcterms:modified xsi:type="dcterms:W3CDTF">2020-03-28T11:00:34Z</dcterms:modified>
</cp:coreProperties>
</file>